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282"/>
    <a:srgbClr val="8E8E8E"/>
    <a:srgbClr val="E14F4B"/>
    <a:srgbClr val="D62824"/>
    <a:srgbClr val="E56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66174-CCDA-444B-BA2C-9CFB96B2E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2CFD0E6-C4AA-462E-9AA0-D34CB0F83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2D6883-90EA-4612-9282-B02DB15E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1EC02-FE6B-40BF-96D3-3243E045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62343D-A3F0-4B15-9A0E-F95F06A9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672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607EB3-973F-417A-AA59-3E69F462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261B88-02AF-4C95-B04E-7FD133041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A32775-B9B7-422C-8E3B-680DF41B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31D743-C5CB-4D7F-8443-1233506C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996C32-20ED-4F4A-9431-DB1DE7E8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94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2FD2857-91FF-4712-96F8-31C8872FD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A9E244-D9AF-4A50-A401-F3ADE7342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6E81DF-54AC-4F34-8230-F49AA018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46826D-DC31-47B1-9FD9-7D9AC5B2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787384-61E3-4052-8649-A58334BD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94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80B774-9B45-4460-A1BF-59733DE6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B629F5-7F0E-41B7-A2FA-C4AE78013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D94057-CB75-47CA-9E68-D5BE284D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94683D-CB2B-44D7-908E-BBE3AD4C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449F08-DE25-4271-ACEF-50EDE31D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32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C0735A-2E2D-44BB-B81E-69277BD0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3F4361-5451-4240-8F16-1E7EDF80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7EA94A-4002-48A9-AEE7-F9476A8D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4E061B-A335-49F1-B514-94D34697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D81248-5F57-4218-BBA3-4D6D855B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79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9ACD2-4448-4A6C-B8C0-3FF0F860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4AE64A-CE29-4E98-A774-48BB96581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C94E93-72C8-4806-BA6D-8ED9C7334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AF96FB7-C353-4799-B853-EF41A6C74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406FCB5-DDEF-4615-AC80-A3C9BAA0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C635-5871-4DA1-A2E8-D604677B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6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83969-0054-4D52-BA40-0D587590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021B88-170D-4956-9BC5-22C38CFBE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97FE31F-4E59-4C8C-93D2-30A611D27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2B2CD2-5B57-422E-B413-A40E01301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248D98B-A580-4380-A44A-8579650B1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708E77-55F9-4DDA-A8D9-A2B320F8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9DB7DEB-DDB5-4A91-8376-D7512C2B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C228D3-19C6-41EC-9405-A3668686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16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630831-A2B5-4D27-BB1F-E8859F47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1E73D5C-1FDA-4835-8022-37ABAB48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D2A634-470B-46E1-A336-5A60F610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F767EB-C80B-4D7D-A119-C1AE29EA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43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25114A-79EB-4827-B85D-E039C0B8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650FF8-C64B-4595-9665-D3E743C6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D083CF-22F2-4BC7-B725-E4272629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4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055749-EEA3-4F21-A5F9-B0726ACF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251DFC-F969-4AAC-9950-09E19478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262C06-C5C6-4C35-A1A4-6EDDF6441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036B29-EF88-4F66-B00F-89808611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5BC919-C1E0-4951-BC15-BFF3DA03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E64954-EB3C-4B84-8DEB-1DD5F4B7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38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BFC95C-477D-4C16-B40E-2FE02408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89610B2-5820-47AE-866E-AE95B7784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2EB376-15D7-4D2D-B5F5-6447931D5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F5E012-E1F1-4B86-B7D0-C4B3898B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D31071-60F1-4872-9554-EA1DA1D2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980BDD-330C-4193-A187-E404780F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49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09FA667-953D-4EF7-9AB3-20B19B8C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510C0E-AFD5-450C-8C72-AEF0005C0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3FDE92-4968-4C4B-B7F9-FCF9C8DC3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A9BA2-1699-4777-BD46-82ABBB7E2D2F}" type="datetimeFigureOut">
              <a:rPr kumimoji="1" lang="ja-JP" altLang="en-US" smtClean="0"/>
              <a:t>2021/5/6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296E9-5913-4FA4-850A-E203D42E3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85D6E1-188D-4611-9E42-3C8CC5D4C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83912-C14F-4F0F-A321-A4DFC4D8B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92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6B8CC5-E715-4CAD-AD6B-854135EDC2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多肉植物の</a:t>
            </a:r>
            <a:r>
              <a:rPr kumimoji="1" lang="en-US" altLang="ja-JP" dirty="0"/>
              <a:t>DB</a:t>
            </a:r>
            <a:br>
              <a:rPr kumimoji="1" lang="en-US" altLang="ja-JP" dirty="0"/>
            </a:br>
            <a:r>
              <a:rPr kumimoji="1" lang="ja-JP" altLang="en-US" dirty="0"/>
              <a:t>配置場所の詳細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7E97A5-1C46-4F94-A798-BCEA5BC57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38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A90B2-5441-4A6A-8CFE-4B469B46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配置場所概略図</a:t>
            </a:r>
            <a:endParaRPr kumimoji="1" lang="ja-JP" altLang="en-US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1A963B44-E000-49F4-9F00-0A555BEFD99E}"/>
              </a:ext>
            </a:extLst>
          </p:cNvPr>
          <p:cNvGrpSpPr/>
          <p:nvPr/>
        </p:nvGrpSpPr>
        <p:grpSpPr>
          <a:xfrm>
            <a:off x="3183271" y="1687820"/>
            <a:ext cx="5825458" cy="5159139"/>
            <a:chOff x="5360564" y="1216404"/>
            <a:chExt cx="5825458" cy="515913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553767A-AEE2-4013-A636-D486B12A408F}"/>
                </a:ext>
              </a:extLst>
            </p:cNvPr>
            <p:cNvSpPr/>
            <p:nvPr/>
          </p:nvSpPr>
          <p:spPr>
            <a:xfrm>
              <a:off x="5360566" y="1216404"/>
              <a:ext cx="5825456" cy="47814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3BB17288-EDFD-4827-9F2B-6CC967821078}"/>
                </a:ext>
              </a:extLst>
            </p:cNvPr>
            <p:cNvSpPr/>
            <p:nvPr/>
          </p:nvSpPr>
          <p:spPr>
            <a:xfrm>
              <a:off x="8935152" y="1714860"/>
              <a:ext cx="1593908" cy="273481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車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C8C4435-EE07-44C3-918C-BBAA85DEE17A}"/>
                </a:ext>
              </a:extLst>
            </p:cNvPr>
            <p:cNvSpPr/>
            <p:nvPr/>
          </p:nvSpPr>
          <p:spPr>
            <a:xfrm>
              <a:off x="6560191" y="4944979"/>
              <a:ext cx="4625830" cy="632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四角形: 上の 2 つの角を丸める 6">
              <a:extLst>
                <a:ext uri="{FF2B5EF4-FFF2-40B4-BE49-F238E27FC236}">
                  <a16:creationId xmlns:a16="http://schemas.microsoft.com/office/drawing/2014/main" id="{FD16634F-5F7E-4BE8-8D79-4690DBD72825}"/>
                </a:ext>
              </a:extLst>
            </p:cNvPr>
            <p:cNvSpPr/>
            <p:nvPr/>
          </p:nvSpPr>
          <p:spPr>
            <a:xfrm>
              <a:off x="6096000" y="5530393"/>
              <a:ext cx="788565" cy="42783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四角形: 上の 2 つの角を丸める 7">
              <a:extLst>
                <a:ext uri="{FF2B5EF4-FFF2-40B4-BE49-F238E27FC236}">
                  <a16:creationId xmlns:a16="http://schemas.microsoft.com/office/drawing/2014/main" id="{C3955F03-4254-481B-8CFE-F1B0D2FDA873}"/>
                </a:ext>
              </a:extLst>
            </p:cNvPr>
            <p:cNvSpPr/>
            <p:nvPr/>
          </p:nvSpPr>
          <p:spPr>
            <a:xfrm rot="5400000">
              <a:off x="5180202" y="4477469"/>
              <a:ext cx="788565" cy="42783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四角形: 上の 2 つの角を丸める 8">
              <a:extLst>
                <a:ext uri="{FF2B5EF4-FFF2-40B4-BE49-F238E27FC236}">
                  <a16:creationId xmlns:a16="http://schemas.microsoft.com/office/drawing/2014/main" id="{CBD48165-3826-4591-9780-99DDF3A61EB4}"/>
                </a:ext>
              </a:extLst>
            </p:cNvPr>
            <p:cNvSpPr/>
            <p:nvPr/>
          </p:nvSpPr>
          <p:spPr>
            <a:xfrm rot="5400000">
              <a:off x="5188591" y="5350030"/>
              <a:ext cx="788565" cy="42783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四角形: 上の 2 つの角を丸める 9">
              <a:extLst>
                <a:ext uri="{FF2B5EF4-FFF2-40B4-BE49-F238E27FC236}">
                  <a16:creationId xmlns:a16="http://schemas.microsoft.com/office/drawing/2014/main" id="{87A9809F-B3ED-4C3B-B14B-4285CF78AA6F}"/>
                </a:ext>
              </a:extLst>
            </p:cNvPr>
            <p:cNvSpPr/>
            <p:nvPr/>
          </p:nvSpPr>
          <p:spPr>
            <a:xfrm>
              <a:off x="6560191" y="4449671"/>
              <a:ext cx="2374961" cy="42783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四角形: 上の 2 つの角を丸める 10">
              <a:extLst>
                <a:ext uri="{FF2B5EF4-FFF2-40B4-BE49-F238E27FC236}">
                  <a16:creationId xmlns:a16="http://schemas.microsoft.com/office/drawing/2014/main" id="{B1FEFC58-E562-4347-BCEE-DEBC7DC15BD0}"/>
                </a:ext>
              </a:extLst>
            </p:cNvPr>
            <p:cNvSpPr/>
            <p:nvPr/>
          </p:nvSpPr>
          <p:spPr>
            <a:xfrm rot="16200000">
              <a:off x="9418724" y="2864912"/>
              <a:ext cx="3087002" cy="42783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四角形: 上の 2 つの角を丸める 11">
              <a:extLst>
                <a:ext uri="{FF2B5EF4-FFF2-40B4-BE49-F238E27FC236}">
                  <a16:creationId xmlns:a16="http://schemas.microsoft.com/office/drawing/2014/main" id="{00A761B2-3BD5-451F-82BA-40079602D2CA}"/>
                </a:ext>
              </a:extLst>
            </p:cNvPr>
            <p:cNvSpPr/>
            <p:nvPr/>
          </p:nvSpPr>
          <p:spPr>
            <a:xfrm>
              <a:off x="6096001" y="5454271"/>
              <a:ext cx="788565" cy="551940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B</a:t>
              </a:r>
              <a:endParaRPr kumimoji="1" lang="ja-JP" altLang="en-US" dirty="0"/>
            </a:p>
          </p:txBody>
        </p:sp>
        <p:sp>
          <p:nvSpPr>
            <p:cNvPr id="13" name="四角形: 上の 2 つの角を丸める 12">
              <a:extLst>
                <a:ext uri="{FF2B5EF4-FFF2-40B4-BE49-F238E27FC236}">
                  <a16:creationId xmlns:a16="http://schemas.microsoft.com/office/drawing/2014/main" id="{3E4BEE82-371C-4646-98A4-F8A8E9F8C2C5}"/>
                </a:ext>
              </a:extLst>
            </p:cNvPr>
            <p:cNvSpPr/>
            <p:nvPr/>
          </p:nvSpPr>
          <p:spPr>
            <a:xfrm rot="5400000">
              <a:off x="5247313" y="4410359"/>
              <a:ext cx="788565" cy="562063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C</a:t>
              </a:r>
            </a:p>
          </p:txBody>
        </p:sp>
        <p:sp>
          <p:nvSpPr>
            <p:cNvPr id="14" name="四角形: 上の 2 つの角を丸める 13">
              <a:extLst>
                <a:ext uri="{FF2B5EF4-FFF2-40B4-BE49-F238E27FC236}">
                  <a16:creationId xmlns:a16="http://schemas.microsoft.com/office/drawing/2014/main" id="{2384B889-0FB3-4233-9352-9AF2C8BC1B0C}"/>
                </a:ext>
              </a:extLst>
            </p:cNvPr>
            <p:cNvSpPr/>
            <p:nvPr/>
          </p:nvSpPr>
          <p:spPr>
            <a:xfrm rot="5400000">
              <a:off x="5254958" y="5277413"/>
              <a:ext cx="788565" cy="546772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D</a:t>
              </a:r>
            </a:p>
          </p:txBody>
        </p:sp>
        <p:sp>
          <p:nvSpPr>
            <p:cNvPr id="15" name="四角形: 上の 2 つの角を丸める 14">
              <a:extLst>
                <a:ext uri="{FF2B5EF4-FFF2-40B4-BE49-F238E27FC236}">
                  <a16:creationId xmlns:a16="http://schemas.microsoft.com/office/drawing/2014/main" id="{CC190119-1C41-42FD-8C03-887EC05F5938}"/>
                </a:ext>
              </a:extLst>
            </p:cNvPr>
            <p:cNvSpPr/>
            <p:nvPr/>
          </p:nvSpPr>
          <p:spPr>
            <a:xfrm>
              <a:off x="6560192" y="4297106"/>
              <a:ext cx="2374961" cy="608231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</a:t>
              </a:r>
              <a:endParaRPr kumimoji="1" lang="ja-JP" altLang="en-US" dirty="0"/>
            </a:p>
          </p:txBody>
        </p:sp>
        <p:sp>
          <p:nvSpPr>
            <p:cNvPr id="16" name="四角形: 上の 2 つの角を丸める 15">
              <a:extLst>
                <a:ext uri="{FF2B5EF4-FFF2-40B4-BE49-F238E27FC236}">
                  <a16:creationId xmlns:a16="http://schemas.microsoft.com/office/drawing/2014/main" id="{D493C1EE-61AD-4667-9528-31C3CDA7D75A}"/>
                </a:ext>
              </a:extLst>
            </p:cNvPr>
            <p:cNvSpPr/>
            <p:nvPr/>
          </p:nvSpPr>
          <p:spPr>
            <a:xfrm rot="16200000">
              <a:off x="9418725" y="2864912"/>
              <a:ext cx="3087002" cy="427839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E</a:t>
              </a: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A7B9044C-E5E4-4FD0-B66E-9FADDC28BC09}"/>
                </a:ext>
              </a:extLst>
            </p:cNvPr>
            <p:cNvCxnSpPr>
              <a:cxnSpLocks/>
            </p:cNvCxnSpPr>
            <p:nvPr/>
          </p:nvCxnSpPr>
          <p:spPr>
            <a:xfrm>
              <a:off x="6962862" y="5958232"/>
              <a:ext cx="0" cy="35867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F6D6415-3EDA-49B1-A2DD-41DCC0D67AB8}"/>
                </a:ext>
              </a:extLst>
            </p:cNvPr>
            <p:cNvCxnSpPr>
              <a:cxnSpLocks/>
            </p:cNvCxnSpPr>
            <p:nvPr/>
          </p:nvCxnSpPr>
          <p:spPr>
            <a:xfrm>
              <a:off x="7937383" y="5958232"/>
              <a:ext cx="0" cy="35867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四角形: 角を丸くする 22">
              <a:extLst>
                <a:ext uri="{FF2B5EF4-FFF2-40B4-BE49-F238E27FC236}">
                  <a16:creationId xmlns:a16="http://schemas.microsoft.com/office/drawing/2014/main" id="{DB7C8F26-AAE3-4D22-8DBD-99D56DDA6612}"/>
                </a:ext>
              </a:extLst>
            </p:cNvPr>
            <p:cNvSpPr/>
            <p:nvPr/>
          </p:nvSpPr>
          <p:spPr>
            <a:xfrm>
              <a:off x="5360565" y="1216404"/>
              <a:ext cx="633234" cy="294075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3E1663E-C5E4-44C7-BD03-6C999316684E}"/>
                </a:ext>
              </a:extLst>
            </p:cNvPr>
            <p:cNvSpPr txBox="1"/>
            <p:nvPr/>
          </p:nvSpPr>
          <p:spPr>
            <a:xfrm>
              <a:off x="5532134" y="1903610"/>
              <a:ext cx="461665" cy="18661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dirty="0"/>
                <a:t>未使用の花壇</a:t>
              </a:r>
              <a:endParaRPr kumimoji="1" lang="ja-JP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B21AFEF8-4C84-4F06-90B7-E3AD31580791}"/>
                </a:ext>
              </a:extLst>
            </p:cNvPr>
            <p:cNvSpPr txBox="1"/>
            <p:nvPr/>
          </p:nvSpPr>
          <p:spPr>
            <a:xfrm flipH="1">
              <a:off x="7167975" y="6006211"/>
              <a:ext cx="769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玄関</a:t>
              </a: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3DBBD573-81A2-4F6F-9692-169CC0E6AD7E}"/>
                </a:ext>
              </a:extLst>
            </p:cNvPr>
            <p:cNvSpPr/>
            <p:nvPr/>
          </p:nvSpPr>
          <p:spPr>
            <a:xfrm>
              <a:off x="7991913" y="5788404"/>
              <a:ext cx="3184232" cy="2769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3D28D7A0-B63B-4B42-AEF4-74CF922C2219}"/>
              </a:ext>
            </a:extLst>
          </p:cNvPr>
          <p:cNvSpPr/>
          <p:nvPr/>
        </p:nvSpPr>
        <p:spPr>
          <a:xfrm>
            <a:off x="4153193" y="1740233"/>
            <a:ext cx="2443072" cy="2734811"/>
          </a:xfrm>
          <a:prstGeom prst="wedgeRoundRectCallout">
            <a:avLst>
              <a:gd name="adj1" fmla="val -21718"/>
              <a:gd name="adj2" fmla="val 5921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FAAF1545-E543-4BFA-832C-F209592D7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5" t="1357" r="21414" b="-1357"/>
          <a:stretch/>
        </p:blipFill>
        <p:spPr>
          <a:xfrm rot="5400000">
            <a:off x="4212230" y="2121381"/>
            <a:ext cx="2246853" cy="2062067"/>
          </a:xfrm>
          <a:prstGeom prst="rect">
            <a:avLst/>
          </a:prstGeom>
        </p:spPr>
      </p:pic>
      <p:sp>
        <p:nvSpPr>
          <p:cNvPr id="50" name="吹き出し: 角を丸めた四角形 49">
            <a:extLst>
              <a:ext uri="{FF2B5EF4-FFF2-40B4-BE49-F238E27FC236}">
                <a16:creationId xmlns:a16="http://schemas.microsoft.com/office/drawing/2014/main" id="{263AC9F8-9E7E-4190-80B5-8F94D7B25B73}"/>
              </a:ext>
            </a:extLst>
          </p:cNvPr>
          <p:cNvSpPr/>
          <p:nvPr/>
        </p:nvSpPr>
        <p:spPr>
          <a:xfrm>
            <a:off x="227468" y="1388833"/>
            <a:ext cx="2443072" cy="2349458"/>
          </a:xfrm>
          <a:prstGeom prst="wedgeRoundRectCallout">
            <a:avLst>
              <a:gd name="adj1" fmla="val 68450"/>
              <a:gd name="adj2" fmla="val 1021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68D41A1B-F4D0-42EF-9DD1-1192E5B55130}"/>
              </a:ext>
            </a:extLst>
          </p:cNvPr>
          <p:cNvSpPr/>
          <p:nvPr/>
        </p:nvSpPr>
        <p:spPr>
          <a:xfrm>
            <a:off x="-7985" y="4179018"/>
            <a:ext cx="2443072" cy="2349458"/>
          </a:xfrm>
          <a:prstGeom prst="wedgeRoundRectCallout">
            <a:avLst>
              <a:gd name="adj1" fmla="val 80359"/>
              <a:gd name="adj2" fmla="val 3430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314AE352-79AA-4C2E-B45F-855CE582B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1"/>
          <a:stretch/>
        </p:blipFill>
        <p:spPr>
          <a:xfrm rot="5400000">
            <a:off x="392607" y="1876026"/>
            <a:ext cx="2082999" cy="1375072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DC25A33C-1437-44C8-89E1-35026C66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19" y="4490971"/>
            <a:ext cx="2217246" cy="1662935"/>
          </a:xfrm>
          <a:prstGeom prst="rect">
            <a:avLst/>
          </a:prstGeom>
        </p:spPr>
      </p:pic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3B516A2D-56A0-4322-B362-B0FB581D9EE1}"/>
              </a:ext>
            </a:extLst>
          </p:cNvPr>
          <p:cNvSpPr/>
          <p:nvPr/>
        </p:nvSpPr>
        <p:spPr>
          <a:xfrm>
            <a:off x="9398154" y="4115518"/>
            <a:ext cx="2443072" cy="2616298"/>
          </a:xfrm>
          <a:prstGeom prst="wedgeRoundRectCallout">
            <a:avLst>
              <a:gd name="adj1" fmla="val -247422"/>
              <a:gd name="adj2" fmla="val 2899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615A915A-314C-4879-8539-91A978AFA906}"/>
              </a:ext>
            </a:extLst>
          </p:cNvPr>
          <p:cNvSpPr/>
          <p:nvPr/>
        </p:nvSpPr>
        <p:spPr>
          <a:xfrm>
            <a:off x="9345416" y="120331"/>
            <a:ext cx="2018876" cy="3297773"/>
          </a:xfrm>
          <a:prstGeom prst="wedgeRoundRectCallout">
            <a:avLst>
              <a:gd name="adj1" fmla="val -63054"/>
              <a:gd name="adj2" fmla="val 7086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5BC7B954-A428-464B-90D6-827308C952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/>
          <a:stretch/>
        </p:blipFill>
        <p:spPr>
          <a:xfrm rot="5400000">
            <a:off x="8969390" y="909444"/>
            <a:ext cx="2928644" cy="176607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18ED6493-D155-4D97-9333-807BE7067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18718" y="4691627"/>
            <a:ext cx="2262625" cy="16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8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22</Words>
  <Application>Microsoft Office PowerPoint</Application>
  <PresentationFormat>ワイド画面</PresentationFormat>
  <Paragraphs>10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多肉植物のDB 配置場所の詳細</vt:lpstr>
      <vt:lpstr>配置場所概略図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多肉植物のDB 配置場所の詳細</dc:title>
  <dc:creator>voice0085</dc:creator>
  <cp:lastModifiedBy>voice0085</cp:lastModifiedBy>
  <cp:revision>4</cp:revision>
  <dcterms:created xsi:type="dcterms:W3CDTF">2021-05-06T02:53:20Z</dcterms:created>
  <dcterms:modified xsi:type="dcterms:W3CDTF">2021-05-06T04:39:01Z</dcterms:modified>
</cp:coreProperties>
</file>